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17" y="0"/>
            <a:ext cx="48495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17" y="0"/>
            <a:ext cx="48495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17" y="0"/>
            <a:ext cx="48495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17" y="0"/>
            <a:ext cx="48495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17" y="0"/>
            <a:ext cx="48495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17" y="0"/>
            <a:ext cx="48495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17" y="0"/>
            <a:ext cx="48495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17" y="0"/>
            <a:ext cx="48495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17" y="0"/>
            <a:ext cx="48495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17" y="0"/>
            <a:ext cx="48495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17" y="0"/>
            <a:ext cx="48495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17" y="0"/>
            <a:ext cx="48495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17" y="0"/>
            <a:ext cx="48495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17" y="0"/>
            <a:ext cx="48495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17" y="0"/>
            <a:ext cx="48495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17" y="0"/>
            <a:ext cx="4849564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